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11/22/2019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51861031"/>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 am I up to?</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9EA326B-3410-4FDC-B0C0-B22BFC579A10}"/>
              </a:ext>
            </a:extLst>
          </p:cNvPr>
          <p:cNvPicPr>
            <a:picLocks noChangeAspect="1"/>
          </p:cNvPicPr>
          <p:nvPr/>
        </p:nvPicPr>
        <p:blipFill>
          <a:blip r:embed="rId5"/>
          <a:stretch>
            <a:fillRect/>
          </a:stretch>
        </p:blipFill>
        <p:spPr>
          <a:xfrm>
            <a:off x="180474" y="3482793"/>
            <a:ext cx="7025777" cy="4253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What am I up to?</a:t>
            </a:r>
          </a:p>
          <a:p>
            <a:pPr algn="ctr"/>
            <a:r>
              <a:rPr lang="en-US" b="1" dirty="0"/>
              <a:t>Written Stage Briefing</a:t>
            </a:r>
          </a:p>
          <a:p>
            <a:r>
              <a:rPr lang="en-US" dirty="0"/>
              <a:t>What am I up to? is a 20 round, 100 point, Comstock medium course. There are eight USPSA targets and four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199</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2019-11-22T16:18:10Z</dcterms:modified>
  <cp:category>Shooting</cp:category>
</cp:coreProperties>
</file>